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62" r:id="rId4"/>
    <p:sldId id="263" r:id="rId5"/>
    <p:sldId id="264" r:id="rId6"/>
    <p:sldId id="258" r:id="rId7"/>
    <p:sldId id="259" r:id="rId8"/>
    <p:sldId id="268" r:id="rId9"/>
    <p:sldId id="260" r:id="rId10"/>
    <p:sldId id="267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22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63688" y="764704"/>
            <a:ext cx="6604248" cy="2542434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Использование дидактических игр и упражнений для развития математических представлений у детей дошкольного возраста.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16016" y="4581128"/>
            <a:ext cx="4032448" cy="1371600"/>
          </a:xfrm>
        </p:spPr>
        <p:txBody>
          <a:bodyPr>
            <a:normAutofit/>
          </a:bodyPr>
          <a:lstStyle/>
          <a:p>
            <a:r>
              <a:rPr lang="ru-RU" sz="20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Дикун</a:t>
            </a: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Валентина Сергеевна</a:t>
            </a:r>
          </a:p>
          <a:p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Педагог дополнительного образования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760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Lenovo\Desktop\фото детей\20191211_16343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1556792"/>
            <a:ext cx="4668282" cy="3501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Lenovo\Desktop\фото детей\20181225_163041.jpg"/>
          <p:cNvPicPr>
            <a:picLocks noGrp="1" noChangeAspect="1" noChangeArrowheads="1"/>
          </p:cNvPicPr>
          <p:nvPr>
            <p:ph sz="quarter"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985"/>
          <a:stretch/>
        </p:blipFill>
        <p:spPr bwMode="auto">
          <a:xfrm rot="5400000">
            <a:off x="295655" y="1086609"/>
            <a:ext cx="3850266" cy="44415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09821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Lenovo\Desktop\фото детей\20191206_170459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1917" y="1600200"/>
            <a:ext cx="6498166" cy="4873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37331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79512" y="260648"/>
            <a:ext cx="8136904" cy="4873752"/>
          </a:xfrm>
        </p:spPr>
        <p:txBody>
          <a:bodyPr/>
          <a:lstStyle/>
          <a:p>
            <a:pPr marL="0" indent="0">
              <a:buNone/>
            </a:pPr>
            <a:r>
              <a:rPr lang="de-DE" sz="32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de-DE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3200" dirty="0" err="1" smtClean="0">
                <a:latin typeface="Times New Roman" pitchFamily="18" charset="0"/>
                <a:cs typeface="Times New Roman" pitchFamily="18" charset="0"/>
              </a:rPr>
              <a:t>Игры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и упражнения</a:t>
            </a:r>
            <a:r>
              <a:rPr lang="de-DE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3200" dirty="0"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de-DE" sz="3200" dirty="0" err="1">
                <a:latin typeface="Times New Roman" pitchFamily="18" charset="0"/>
                <a:cs typeface="Times New Roman" pitchFamily="18" charset="0"/>
              </a:rPr>
              <a:t>цифрами</a:t>
            </a:r>
            <a:r>
              <a:rPr lang="de-DE" sz="3200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числами;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32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5" name="Рисунок 4"/>
          <p:cNvPicPr/>
          <p:nvPr/>
        </p:nvPicPr>
        <p:blipFill rotWithShape="1">
          <a:blip r:embed="rId2" cstate="print"/>
          <a:srcRect l="3582" t="5249" r="3582" b="50000"/>
          <a:stretch/>
        </p:blipFill>
        <p:spPr bwMode="auto">
          <a:xfrm>
            <a:off x="2267744" y="908720"/>
            <a:ext cx="4952523" cy="263065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Рисунок 5"/>
          <p:cNvPicPr/>
          <p:nvPr/>
        </p:nvPicPr>
        <p:blipFill rotWithShape="1">
          <a:blip r:embed="rId3" cstate="print"/>
          <a:srcRect l="18033" t="9903" r="15737" b="60793"/>
          <a:stretch/>
        </p:blipFill>
        <p:spPr bwMode="auto">
          <a:xfrm>
            <a:off x="2267744" y="3645023"/>
            <a:ext cx="5150485" cy="289794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33050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Lenovo\Desktop\фото детей\20191015_17294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620688"/>
            <a:ext cx="7324031" cy="54930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06325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Lenovo\Desktop\фото детей\20191204_163601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764704"/>
            <a:ext cx="6498166" cy="4873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58348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Lenovo\Desktop\фото детей\20191206_171055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879409" y="1142389"/>
            <a:ext cx="6498166" cy="4873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49083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28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de-DE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2800" dirty="0" err="1">
                <a:latin typeface="Times New Roman" pitchFamily="18" charset="0"/>
                <a:cs typeface="Times New Roman" pitchFamily="18" charset="0"/>
              </a:rPr>
              <a:t>Игры-путешествия</a:t>
            </a:r>
            <a:r>
              <a:rPr lang="de-DE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2800" dirty="0" err="1">
                <a:latin typeface="Times New Roman" pitchFamily="18" charset="0"/>
                <a:cs typeface="Times New Roman" pitchFamily="18" charset="0"/>
              </a:rPr>
              <a:t>во</a:t>
            </a:r>
            <a:r>
              <a:rPr lang="de-DE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2800" dirty="0" err="1">
                <a:latin typeface="Times New Roman" pitchFamily="18" charset="0"/>
                <a:cs typeface="Times New Roman" pitchFamily="18" charset="0"/>
              </a:rPr>
              <a:t>времени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;</a:t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pic>
        <p:nvPicPr>
          <p:cNvPr id="4" name="Объект 3"/>
          <p:cNvPicPr>
            <a:picLocks noGrp="1"/>
          </p:cNvPicPr>
          <p:nvPr>
            <p:ph sz="quarter" idx="1"/>
          </p:nvPr>
        </p:nvPicPr>
        <p:blipFill rotWithShape="1">
          <a:blip r:embed="rId2" cstate="print"/>
          <a:srcRect l="5902" t="5166" r="13443" b="10457"/>
          <a:stretch/>
        </p:blipFill>
        <p:spPr bwMode="auto">
          <a:xfrm>
            <a:off x="156086" y="1124620"/>
            <a:ext cx="3456494" cy="43561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/>
          <p:cNvPicPr/>
          <p:nvPr/>
        </p:nvPicPr>
        <p:blipFill rotWithShape="1">
          <a:blip r:embed="rId3" cstate="print"/>
          <a:srcRect l="5682" t="5027" r="8455" b="54025"/>
          <a:stretch/>
        </p:blipFill>
        <p:spPr bwMode="auto">
          <a:xfrm>
            <a:off x="3635896" y="1124620"/>
            <a:ext cx="5139055" cy="302260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502263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28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de-DE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2800" dirty="0" err="1">
                <a:latin typeface="Times New Roman" pitchFamily="18" charset="0"/>
                <a:cs typeface="Times New Roman" pitchFamily="18" charset="0"/>
              </a:rPr>
              <a:t>Игры</a:t>
            </a:r>
            <a:r>
              <a:rPr lang="de-DE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2800" dirty="0" err="1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de-DE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2800" dirty="0" err="1">
                <a:latin typeface="Times New Roman" pitchFamily="18" charset="0"/>
                <a:cs typeface="Times New Roman" pitchFamily="18" charset="0"/>
              </a:rPr>
              <a:t>ориентировку</a:t>
            </a:r>
            <a:r>
              <a:rPr lang="de-DE" sz="2800" dirty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de-DE" sz="2800" dirty="0" err="1">
                <a:latin typeface="Times New Roman" pitchFamily="18" charset="0"/>
                <a:cs typeface="Times New Roman" pitchFamily="18" charset="0"/>
              </a:rPr>
              <a:t>пространстве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;</a:t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pic>
        <p:nvPicPr>
          <p:cNvPr id="6" name="Объект 3"/>
          <p:cNvPicPr>
            <a:picLocks/>
          </p:cNvPicPr>
          <p:nvPr/>
        </p:nvPicPr>
        <p:blipFill rotWithShape="1">
          <a:blip r:embed="rId2" cstate="print"/>
          <a:srcRect l="3183" t="3503" r="13248" b="48932"/>
          <a:stretch/>
        </p:blipFill>
        <p:spPr bwMode="auto">
          <a:xfrm>
            <a:off x="755576" y="1628800"/>
            <a:ext cx="6192688" cy="388843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939592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Picture 2" descr="C:\Users\Lenovo\Desktop\фото детей\20191206_17180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124744"/>
            <a:ext cx="6498166" cy="4873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Объект 7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2886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/>
            <a:r>
              <a:rPr lang="de-DE" sz="2800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.  </a:t>
            </a:r>
            <a:r>
              <a:rPr lang="de-DE" sz="2800" dirty="0" err="1">
                <a:latin typeface="Times New Roman" pitchFamily="18" charset="0"/>
                <a:cs typeface="Times New Roman" pitchFamily="18" charset="0"/>
              </a:rPr>
              <a:t>Игры</a:t>
            </a:r>
            <a:r>
              <a:rPr lang="de-DE" sz="2800" dirty="0">
                <a:latin typeface="Times New Roman" pitchFamily="18" charset="0"/>
                <a:cs typeface="Times New Roman" pitchFamily="18" charset="0"/>
              </a:rPr>
              <a:t> с </a:t>
            </a:r>
            <a:r>
              <a:rPr lang="de-DE" sz="2800" dirty="0" err="1">
                <a:latin typeface="Times New Roman" pitchFamily="18" charset="0"/>
                <a:cs typeface="Times New Roman" pitchFamily="18" charset="0"/>
              </a:rPr>
              <a:t>геометрическими</a:t>
            </a:r>
            <a:r>
              <a:rPr lang="de-DE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2800" dirty="0" err="1">
                <a:latin typeface="Times New Roman" pitchFamily="18" charset="0"/>
                <a:cs typeface="Times New Roman" pitchFamily="18" charset="0"/>
              </a:rPr>
              <a:t>фигурами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;</a:t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pic>
        <p:nvPicPr>
          <p:cNvPr id="5" name="Объект 3"/>
          <p:cNvPicPr>
            <a:picLocks/>
          </p:cNvPicPr>
          <p:nvPr/>
        </p:nvPicPr>
        <p:blipFill rotWithShape="1">
          <a:blip r:embed="rId2" cstate="print"/>
          <a:srcRect l="3183" r="13248" b="4904"/>
          <a:stretch/>
        </p:blipFill>
        <p:spPr bwMode="auto">
          <a:xfrm>
            <a:off x="1691680" y="1268760"/>
            <a:ext cx="4219964" cy="520506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4" name="Объект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9089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109</TotalTime>
  <Words>51</Words>
  <Application>Microsoft Office PowerPoint</Application>
  <PresentationFormat>Экран (4:3)</PresentationFormat>
  <Paragraphs>7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Эркер</vt:lpstr>
      <vt:lpstr>Использование дидактических игр и упражнений для развития математических представлений у детей дошкольного возраста. </vt:lpstr>
      <vt:lpstr>Презентация PowerPoint</vt:lpstr>
      <vt:lpstr>Презентация PowerPoint</vt:lpstr>
      <vt:lpstr>Презентация PowerPoint</vt:lpstr>
      <vt:lpstr>Презентация PowerPoint</vt:lpstr>
      <vt:lpstr>2.  Игры-путешествия во времени; </vt:lpstr>
      <vt:lpstr>3.  Игры на ориентировку в пространстве; </vt:lpstr>
      <vt:lpstr>Презентация PowerPoint</vt:lpstr>
      <vt:lpstr>4.  Игры с геометрическими фигурами; 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Использование дидактических игр и упражнений для развития математических представлений у детей дошкольного возраста. </dc:title>
  <dc:creator>Lenovo</dc:creator>
  <cp:lastModifiedBy>Lenovo</cp:lastModifiedBy>
  <cp:revision>10</cp:revision>
  <dcterms:created xsi:type="dcterms:W3CDTF">2019-12-17T16:33:14Z</dcterms:created>
  <dcterms:modified xsi:type="dcterms:W3CDTF">2019-12-17T18:46:51Z</dcterms:modified>
</cp:coreProperties>
</file>